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DEE2FC-61E6-45FC-8E72-725A968814A5}" v="2" dt="2025-12-09T11:28:38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5DDC051A-D270-A9BD-53F6-756DA97FD288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Microsoft Office PowerPoint</Application>
  <PresentationFormat>Widescreen</PresentationFormat>
  <Paragraphs>187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2025-12-22T09:41:06Z</dcterms:modified>
</cp:coreProperties>
</file>